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4D240-A556-47CA-9990-2C0392EE4922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D2ED5-9DA4-40F5-A3E6-19BBE91593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D2ED5-9DA4-40F5-A3E6-19BBE9159325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6AC4-A54A-4631-AAFA-5B902E6F2ACC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E9F8-A792-4B9D-A0DD-E012D71D76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6AC4-A54A-4631-AAFA-5B902E6F2ACC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E9F8-A792-4B9D-A0DD-E012D71D76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6AC4-A54A-4631-AAFA-5B902E6F2ACC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E9F8-A792-4B9D-A0DD-E012D71D76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6AC4-A54A-4631-AAFA-5B902E6F2ACC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E9F8-A792-4B9D-A0DD-E012D71D76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6AC4-A54A-4631-AAFA-5B902E6F2ACC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E9F8-A792-4B9D-A0DD-E012D71D76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6AC4-A54A-4631-AAFA-5B902E6F2ACC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E9F8-A792-4B9D-A0DD-E012D71D76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6AC4-A54A-4631-AAFA-5B902E6F2ACC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E9F8-A792-4B9D-A0DD-E012D71D76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6AC4-A54A-4631-AAFA-5B902E6F2ACC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E9F8-A792-4B9D-A0DD-E012D71D76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6AC4-A54A-4631-AAFA-5B902E6F2ACC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E9F8-A792-4B9D-A0DD-E012D71D76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6AC4-A54A-4631-AAFA-5B902E6F2ACC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E9F8-A792-4B9D-A0DD-E012D71D76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A6AC4-A54A-4631-AAFA-5B902E6F2ACC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9E9F8-A792-4B9D-A0DD-E012D71D76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A6AC4-A54A-4631-AAFA-5B902E6F2ACC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9E9F8-A792-4B9D-A0DD-E012D71D76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Make up 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hacía</a:t>
            </a:r>
            <a:r>
              <a:rPr lang="en-US" dirty="0" smtClean="0"/>
              <a:t> </a:t>
            </a:r>
            <a:r>
              <a:rPr lang="en-US" dirty="0" err="1" smtClean="0"/>
              <a:t>Pablito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dias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5:00 </a:t>
            </a:r>
            <a:r>
              <a:rPr lang="en-US" dirty="0" err="1" smtClean="0"/>
              <a:t>p.m</a:t>
            </a:r>
            <a:r>
              <a:rPr lang="en-US" dirty="0" smtClean="0"/>
              <a:t>                                          7:00 pm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j0283646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2971800"/>
            <a:ext cx="3929744" cy="2895600"/>
          </a:xfrm>
          <a:prstGeom prst="rect">
            <a:avLst/>
          </a:prstGeom>
        </p:spPr>
      </p:pic>
      <p:pic>
        <p:nvPicPr>
          <p:cNvPr id="8" name="Picture 7" descr="j028368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743200"/>
            <a:ext cx="2483318" cy="3276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amily4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524000"/>
            <a:ext cx="3810000" cy="28575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092891"/>
          </a:xfrm>
        </p:spPr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era </a:t>
            </a:r>
            <a:r>
              <a:rPr lang="en-US" dirty="0" err="1" smtClean="0"/>
              <a:t>Paco</a:t>
            </a:r>
            <a:r>
              <a:rPr lang="en-US" dirty="0" smtClean="0"/>
              <a:t> de </a:t>
            </a:r>
            <a:r>
              <a:rPr lang="en-US" dirty="0" err="1" smtClean="0"/>
              <a:t>niño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Esponja</a:t>
            </a:r>
            <a:r>
              <a:rPr lang="en-US" dirty="0" smtClean="0"/>
              <a:t> (10/9/12-10/10/12)</a:t>
            </a:r>
            <a:endParaRPr lang="en-US" dirty="0"/>
          </a:p>
        </p:txBody>
      </p:sp>
      <p:pic>
        <p:nvPicPr>
          <p:cNvPr id="4" name="Picture 3" descr="j028892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2057400"/>
            <a:ext cx="3214688" cy="3042911"/>
          </a:xfrm>
          <a:prstGeom prst="rect">
            <a:avLst/>
          </a:prstGeom>
        </p:spPr>
      </p:pic>
      <p:pic>
        <p:nvPicPr>
          <p:cNvPr id="5" name="Picture 4" descr="j0288934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82571"/>
            <a:ext cx="3124200" cy="2975429"/>
          </a:xfrm>
          <a:prstGeom prst="rect">
            <a:avLst/>
          </a:prstGeom>
        </p:spPr>
      </p:pic>
      <p:pic>
        <p:nvPicPr>
          <p:cNvPr id="6" name="Picture 5" descr="j032380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200" y="4191000"/>
            <a:ext cx="2971800" cy="2971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Esponja</a:t>
            </a:r>
            <a:endParaRPr lang="en-US" dirty="0" smtClean="0"/>
          </a:p>
          <a:p>
            <a:r>
              <a:rPr lang="en-US" dirty="0" smtClean="0"/>
              <a:t>Agenda</a:t>
            </a:r>
          </a:p>
          <a:p>
            <a:r>
              <a:rPr lang="en-US" dirty="0" err="1" smtClean="0"/>
              <a:t>Objetivos</a:t>
            </a:r>
            <a:endParaRPr lang="en-US" dirty="0" smtClean="0"/>
          </a:p>
          <a:p>
            <a:r>
              <a:rPr lang="en-US" dirty="0" err="1" smtClean="0"/>
              <a:t>Actividad</a:t>
            </a:r>
            <a:r>
              <a:rPr lang="en-US" dirty="0" smtClean="0"/>
              <a:t> 28 ¿</a:t>
            </a:r>
            <a:r>
              <a:rPr lang="en-US" dirty="0" err="1" smtClean="0"/>
              <a:t>Cómo</a:t>
            </a:r>
            <a:r>
              <a:rPr lang="en-US" dirty="0" smtClean="0"/>
              <a:t> eras? p117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 30. “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cincuenta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r>
              <a:rPr lang="en-US" dirty="0" smtClean="0"/>
              <a:t>” p117 (</a:t>
            </a:r>
            <a:r>
              <a:rPr lang="en-US" dirty="0" err="1" smtClean="0"/>
              <a:t>presentar</a:t>
            </a:r>
            <a:r>
              <a:rPr lang="en-US" dirty="0" smtClean="0"/>
              <a:t> la </a:t>
            </a:r>
            <a:r>
              <a:rPr lang="en-US" dirty="0" err="1" smtClean="0"/>
              <a:t>próxima</a:t>
            </a:r>
            <a:r>
              <a:rPr lang="en-US" dirty="0" smtClean="0"/>
              <a:t> </a:t>
            </a:r>
            <a:r>
              <a:rPr lang="en-US" dirty="0" err="1" smtClean="0"/>
              <a:t>clase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. </a:t>
            </a:r>
            <a:r>
              <a:rPr lang="en-US" dirty="0" err="1" smtClean="0"/>
              <a:t>Narra</a:t>
            </a:r>
            <a:r>
              <a:rPr lang="en-US" dirty="0" smtClean="0"/>
              <a:t> el </a:t>
            </a:r>
            <a:r>
              <a:rPr lang="en-US" dirty="0" err="1" smtClean="0"/>
              <a:t>cuento</a:t>
            </a:r>
            <a:r>
              <a:rPr lang="en-US" dirty="0" smtClean="0"/>
              <a:t>.</a:t>
            </a:r>
          </a:p>
          <a:p>
            <a:r>
              <a:rPr lang="en-US" b="1" dirty="0" err="1" smtClean="0">
                <a:solidFill>
                  <a:srgbClr val="C00000"/>
                </a:solidFill>
              </a:rPr>
              <a:t>Pruebita</a:t>
            </a:r>
            <a:r>
              <a:rPr lang="en-US" b="1" dirty="0" smtClean="0">
                <a:solidFill>
                  <a:srgbClr val="C00000"/>
                </a:solidFill>
              </a:rPr>
              <a:t> del </a:t>
            </a:r>
            <a:r>
              <a:rPr lang="en-US" b="1" dirty="0" err="1" smtClean="0">
                <a:solidFill>
                  <a:srgbClr val="C00000"/>
                </a:solidFill>
              </a:rPr>
              <a:t>Imperfecto</a:t>
            </a:r>
            <a:r>
              <a:rPr lang="en-US" b="1" dirty="0" smtClean="0">
                <a:solidFill>
                  <a:srgbClr val="C00000"/>
                </a:solidFill>
              </a:rPr>
              <a:t> la </a:t>
            </a:r>
            <a:r>
              <a:rPr lang="en-US" b="1" dirty="0" err="1" smtClean="0">
                <a:solidFill>
                  <a:srgbClr val="C00000"/>
                </a:solidFill>
              </a:rPr>
              <a:t>próxima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clase</a:t>
            </a:r>
            <a:r>
              <a:rPr lang="en-US" b="1" dirty="0" smtClean="0">
                <a:solidFill>
                  <a:srgbClr val="C00000"/>
                </a:solidFill>
              </a:rPr>
              <a:t>.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j03974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6788"/>
            <a:ext cx="8915532" cy="4775588"/>
          </a:xfrm>
          <a:prstGeom prst="rect">
            <a:avLst/>
          </a:prstGeom>
          <a:solidFill>
            <a:srgbClr val="18D3D8"/>
          </a:solidFill>
        </p:spPr>
      </p:pic>
      <p:sp>
        <p:nvSpPr>
          <p:cNvPr id="45061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305800" cy="1124712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Cuento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j03975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8950" y="1371600"/>
            <a:ext cx="3849688" cy="3886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j03983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600200"/>
            <a:ext cx="2995613" cy="4953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beach-chair-hi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39200" cy="6868076"/>
          </a:xfrm>
          <a:prstGeom prst="rect">
            <a:avLst/>
          </a:prstGeom>
          <a:noFill/>
        </p:spPr>
      </p:pic>
      <p:pic>
        <p:nvPicPr>
          <p:cNvPr id="3" name="Picture 2" descr="summer20girlplayingwithag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667000"/>
            <a:ext cx="3333750" cy="33337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popcorn_movies-283x3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4213" y="2000250"/>
            <a:ext cx="2695575" cy="2857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2" name="Picture 4" descr="nemo-peces-449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j028396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260475"/>
            <a:ext cx="3886200" cy="38131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Escribe</a:t>
            </a:r>
            <a:r>
              <a:rPr lang="en-US" dirty="0" smtClean="0"/>
              <a:t> 2 </a:t>
            </a:r>
            <a:r>
              <a:rPr lang="en-US" dirty="0" err="1" smtClean="0"/>
              <a:t>párrafos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de </a:t>
            </a:r>
            <a:r>
              <a:rPr lang="en-US" dirty="0" err="1" smtClean="0"/>
              <a:t>tus</a:t>
            </a:r>
            <a:r>
              <a:rPr lang="en-US" dirty="0" smtClean="0"/>
              <a:t> </a:t>
            </a:r>
            <a:r>
              <a:rPr lang="en-US" dirty="0" err="1" smtClean="0"/>
              <a:t>películas</a:t>
            </a:r>
            <a:r>
              <a:rPr lang="en-US" dirty="0" smtClean="0"/>
              <a:t> </a:t>
            </a:r>
            <a:r>
              <a:rPr lang="en-US" dirty="0" err="1" smtClean="0"/>
              <a:t>favoritas</a:t>
            </a:r>
            <a:r>
              <a:rPr lang="en-US" dirty="0" smtClean="0"/>
              <a:t>. ¿</a:t>
            </a:r>
            <a:r>
              <a:rPr lang="en-US" dirty="0" err="1" smtClean="0"/>
              <a:t>Cuándo</a:t>
            </a:r>
            <a:r>
              <a:rPr lang="en-US" dirty="0" smtClean="0"/>
              <a:t> la </a:t>
            </a:r>
            <a:r>
              <a:rPr lang="en-US" dirty="0" err="1" smtClean="0"/>
              <a:t>viste</a:t>
            </a:r>
            <a:r>
              <a:rPr lang="en-US" dirty="0" smtClean="0"/>
              <a:t>? ¿Con </a:t>
            </a:r>
            <a:r>
              <a:rPr lang="en-US" dirty="0" err="1" smtClean="0"/>
              <a:t>quién</a:t>
            </a:r>
            <a:r>
              <a:rPr lang="en-US" dirty="0" smtClean="0"/>
              <a:t>? ¿</a:t>
            </a:r>
            <a:r>
              <a:rPr lang="en-US" dirty="0" err="1" smtClean="0"/>
              <a:t>Dónde</a:t>
            </a:r>
            <a:r>
              <a:rPr lang="en-US" dirty="0" smtClean="0"/>
              <a:t>?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crees</a:t>
            </a:r>
            <a:r>
              <a:rPr lang="en-US" dirty="0" smtClean="0"/>
              <a:t> de la </a:t>
            </a:r>
            <a:r>
              <a:rPr lang="en-US" dirty="0" err="1" smtClean="0"/>
              <a:t>película</a:t>
            </a:r>
            <a:r>
              <a:rPr lang="en-US" dirty="0" smtClean="0"/>
              <a:t>? ¿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personaje</a:t>
            </a:r>
            <a:r>
              <a:rPr lang="en-US" dirty="0" smtClean="0"/>
              <a:t> </a:t>
            </a:r>
            <a:r>
              <a:rPr lang="en-US" dirty="0" err="1" smtClean="0"/>
              <a:t>favorito</a:t>
            </a:r>
            <a:r>
              <a:rPr lang="en-US" dirty="0" smtClean="0"/>
              <a:t>? 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Esponja</a:t>
            </a:r>
            <a:r>
              <a:rPr lang="en-US" dirty="0" smtClean="0"/>
              <a:t> (</a:t>
            </a:r>
            <a:r>
              <a:rPr lang="en-US" dirty="0" err="1" smtClean="0"/>
              <a:t>fecha</a:t>
            </a:r>
            <a:r>
              <a:rPr lang="en-US" dirty="0" smtClean="0"/>
              <a:t>: 10/1/12-10/2/12)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nferme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0" y="1250949"/>
            <a:ext cx="3181350" cy="484979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9600" dirty="0" smtClean="0"/>
              <a:t>Fin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wimming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09800"/>
            <a:ext cx="3352800" cy="14134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Esponja</a:t>
            </a:r>
            <a:r>
              <a:rPr lang="en-US" smtClean="0"/>
              <a:t> (10/11/12-10/12/12)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era Rosita de </a:t>
            </a:r>
            <a:r>
              <a:rPr lang="en-US" dirty="0" err="1" smtClean="0"/>
              <a:t>niña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" name="Picture 9" descr="tennis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905000"/>
            <a:ext cx="2263027" cy="2590800"/>
          </a:xfrm>
          <a:prstGeom prst="rect">
            <a:avLst/>
          </a:prstGeom>
        </p:spPr>
      </p:pic>
      <p:pic>
        <p:nvPicPr>
          <p:cNvPr id="11" name="Picture 10" descr="AG00184_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4724400"/>
            <a:ext cx="2275490" cy="1404026"/>
          </a:xfrm>
          <a:prstGeom prst="rect">
            <a:avLst/>
          </a:prstGeom>
        </p:spPr>
      </p:pic>
      <p:pic>
        <p:nvPicPr>
          <p:cNvPr id="9" name="Picture 8" descr="rollerskate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200" y="2209800"/>
            <a:ext cx="2061070" cy="2514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Esponja</a:t>
            </a:r>
            <a:endParaRPr lang="en-US" dirty="0" smtClean="0"/>
          </a:p>
          <a:p>
            <a:r>
              <a:rPr lang="en-US" dirty="0" smtClean="0"/>
              <a:t>Agenda</a:t>
            </a:r>
          </a:p>
          <a:p>
            <a:r>
              <a:rPr lang="en-US" dirty="0" err="1" smtClean="0"/>
              <a:t>Objetivos</a:t>
            </a:r>
            <a:endParaRPr lang="en-US" dirty="0" smtClean="0"/>
          </a:p>
          <a:p>
            <a:r>
              <a:rPr lang="en-US" dirty="0" err="1" smtClean="0">
                <a:solidFill>
                  <a:srgbClr val="FF0000"/>
                </a:solidFill>
              </a:rPr>
              <a:t>Pruebita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imperfecto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 29. “</a:t>
            </a:r>
            <a:r>
              <a:rPr lang="en-US" dirty="0" err="1" smtClean="0"/>
              <a:t>Reportero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un </a:t>
            </a:r>
            <a:r>
              <a:rPr lang="en-US" dirty="0" err="1" smtClean="0"/>
              <a:t>día</a:t>
            </a:r>
            <a:r>
              <a:rPr lang="en-US" dirty="0" smtClean="0"/>
              <a:t>” </a:t>
            </a:r>
            <a:r>
              <a:rPr lang="en-US" dirty="0" smtClean="0"/>
              <a:t>p117</a:t>
            </a: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Esponja</a:t>
            </a:r>
            <a:endParaRPr lang="en-US" dirty="0" smtClean="0"/>
          </a:p>
          <a:p>
            <a:r>
              <a:rPr lang="en-US" dirty="0" smtClean="0"/>
              <a:t>Agenda</a:t>
            </a:r>
          </a:p>
          <a:p>
            <a:r>
              <a:rPr lang="en-US" dirty="0" err="1" smtClean="0"/>
              <a:t>Objetivos</a:t>
            </a:r>
            <a:endParaRPr lang="en-US" dirty="0" smtClean="0"/>
          </a:p>
          <a:p>
            <a:r>
              <a:rPr lang="en-US" b="1" dirty="0" err="1" smtClean="0">
                <a:solidFill>
                  <a:srgbClr val="FF0000"/>
                </a:solidFill>
              </a:rPr>
              <a:t>Pruebita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err="1" smtClean="0"/>
              <a:t>Presentación</a:t>
            </a:r>
            <a:r>
              <a:rPr lang="en-US" dirty="0" smtClean="0"/>
              <a:t> </a:t>
            </a:r>
            <a:r>
              <a:rPr lang="en-US" dirty="0" smtClean="0"/>
              <a:t>Oral</a:t>
            </a:r>
            <a:r>
              <a:rPr lang="en-US" dirty="0" smtClean="0"/>
              <a:t> </a:t>
            </a:r>
            <a:r>
              <a:rPr lang="en-US" dirty="0" smtClean="0"/>
              <a:t>“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entrevista</a:t>
            </a:r>
            <a:r>
              <a:rPr lang="en-US" dirty="0" smtClean="0"/>
              <a:t>” (</a:t>
            </a:r>
            <a:r>
              <a:rPr lang="en-US" dirty="0" err="1" smtClean="0"/>
              <a:t>ver</a:t>
            </a:r>
            <a:r>
              <a:rPr lang="en-US" dirty="0" smtClean="0"/>
              <a:t> a Sra Castro)</a:t>
            </a:r>
            <a:endParaRPr lang="en-US" dirty="0"/>
          </a:p>
          <a:p>
            <a:r>
              <a:rPr lang="en-US" dirty="0" err="1" smtClean="0"/>
              <a:t>Presentación</a:t>
            </a:r>
            <a:r>
              <a:rPr lang="en-US" dirty="0" smtClean="0"/>
              <a:t> </a:t>
            </a:r>
            <a:r>
              <a:rPr lang="en-US" dirty="0" err="1" smtClean="0"/>
              <a:t>escrita</a:t>
            </a:r>
            <a:r>
              <a:rPr lang="en-US" dirty="0" smtClean="0"/>
              <a:t> </a:t>
            </a:r>
            <a:r>
              <a:rPr lang="en-US" dirty="0" smtClean="0"/>
              <a:t>“</a:t>
            </a:r>
            <a:r>
              <a:rPr lang="en-US" dirty="0" err="1" smtClean="0"/>
              <a:t>Querido</a:t>
            </a:r>
            <a:r>
              <a:rPr lang="en-US" dirty="0" smtClean="0"/>
              <a:t> </a:t>
            </a:r>
            <a:r>
              <a:rPr lang="en-US" dirty="0" err="1" smtClean="0"/>
              <a:t>diario</a:t>
            </a:r>
            <a:r>
              <a:rPr lang="en-US" dirty="0" smtClean="0"/>
              <a:t>” (</a:t>
            </a:r>
            <a:r>
              <a:rPr lang="en-US" dirty="0" err="1" smtClean="0"/>
              <a:t>ver</a:t>
            </a:r>
            <a:r>
              <a:rPr lang="en-US" dirty="0" smtClean="0"/>
              <a:t> a Sra. Castro)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puedo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Hacer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endParaRPr lang="en-US" dirty="0" smtClean="0"/>
          </a:p>
          <a:p>
            <a:r>
              <a:rPr lang="en-US" dirty="0" err="1" smtClean="0"/>
              <a:t>Contestar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endParaRPr lang="en-US" dirty="0" smtClean="0"/>
          </a:p>
          <a:p>
            <a:r>
              <a:rPr lang="en-US" dirty="0" err="1" smtClean="0"/>
              <a:t>Escribir</a:t>
            </a:r>
            <a:r>
              <a:rPr lang="en-US" dirty="0" smtClean="0"/>
              <a:t> </a:t>
            </a:r>
            <a:r>
              <a:rPr lang="en-US" dirty="0" err="1" smtClean="0"/>
              <a:t>historias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Objetivos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película</a:t>
            </a:r>
            <a:r>
              <a:rPr lang="en-US" dirty="0" smtClean="0"/>
              <a:t> de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niñez</a:t>
            </a:r>
            <a:r>
              <a:rPr lang="en-US" dirty="0" smtClean="0"/>
              <a:t> </a:t>
            </a:r>
            <a:r>
              <a:rPr lang="en-US" dirty="0" err="1" smtClean="0"/>
              <a:t>recuerdas</a:t>
            </a:r>
            <a:r>
              <a:rPr lang="en-US" dirty="0" smtClean="0"/>
              <a:t> </a:t>
            </a:r>
            <a:r>
              <a:rPr lang="en-US" dirty="0" err="1" smtClean="0"/>
              <a:t>mejor</a:t>
            </a:r>
            <a:r>
              <a:rPr lang="en-US" dirty="0" smtClean="0"/>
              <a:t>? ¿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Esponja</a:t>
            </a:r>
            <a:r>
              <a:rPr lang="en-US" dirty="0" smtClean="0"/>
              <a:t> (10/3/12-10/4/12)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Esponja</a:t>
            </a:r>
            <a:endParaRPr lang="en-US" dirty="0" smtClean="0"/>
          </a:p>
          <a:p>
            <a:r>
              <a:rPr lang="en-US" dirty="0" smtClean="0"/>
              <a:t>Agenda</a:t>
            </a:r>
          </a:p>
          <a:p>
            <a:r>
              <a:rPr lang="en-US" dirty="0" err="1" smtClean="0"/>
              <a:t>Objetivos</a:t>
            </a:r>
            <a:endParaRPr lang="en-US" dirty="0" smtClean="0"/>
          </a:p>
          <a:p>
            <a:r>
              <a:rPr lang="en-US" dirty="0" err="1" smtClean="0"/>
              <a:t>Revisar</a:t>
            </a:r>
            <a:r>
              <a:rPr lang="en-US" dirty="0" smtClean="0"/>
              <a:t> el </a:t>
            </a:r>
            <a:r>
              <a:rPr lang="en-US" dirty="0" err="1" smtClean="0"/>
              <a:t>imperfecto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 25 “Vida de </a:t>
            </a:r>
            <a:r>
              <a:rPr lang="en-US" dirty="0" err="1" smtClean="0"/>
              <a:t>periodista</a:t>
            </a:r>
            <a:r>
              <a:rPr lang="en-US" dirty="0" smtClean="0"/>
              <a:t>” p 116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 26 “Un </a:t>
            </a:r>
            <a:r>
              <a:rPr lang="en-US" dirty="0" err="1" smtClean="0"/>
              <a:t>sábado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mañana</a:t>
            </a:r>
            <a:r>
              <a:rPr lang="en-US" dirty="0" smtClean="0"/>
              <a:t>” p 116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 27 “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éramos</a:t>
            </a:r>
            <a:r>
              <a:rPr lang="en-US" dirty="0" smtClean="0"/>
              <a:t> </a:t>
            </a:r>
            <a:r>
              <a:rPr lang="en-US" dirty="0" err="1" smtClean="0"/>
              <a:t>pequeños</a:t>
            </a:r>
            <a:r>
              <a:rPr lang="en-US" dirty="0" smtClean="0"/>
              <a:t>” p 116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hacía</a:t>
            </a:r>
            <a:r>
              <a:rPr lang="en-US" dirty="0" smtClean="0"/>
              <a:t> </a:t>
            </a:r>
            <a:r>
              <a:rPr lang="en-US" dirty="0" err="1" smtClean="0"/>
              <a:t>Pablito</a:t>
            </a:r>
            <a:r>
              <a:rPr lang="en-US" dirty="0" smtClean="0"/>
              <a:t> </a:t>
            </a:r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dias</a:t>
            </a:r>
            <a:r>
              <a:rPr lang="en-US" dirty="0" smtClean="0"/>
              <a:t>?</a:t>
            </a:r>
          </a:p>
          <a:p>
            <a:r>
              <a:rPr lang="en-US" b="1" dirty="0" err="1" smtClean="0">
                <a:solidFill>
                  <a:srgbClr val="FF0000"/>
                </a:solidFill>
              </a:rPr>
              <a:t>Tarea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para</a:t>
            </a:r>
            <a:r>
              <a:rPr lang="en-US" b="1" dirty="0" smtClean="0">
                <a:solidFill>
                  <a:srgbClr val="FF0000"/>
                </a:solidFill>
              </a:rPr>
              <a:t> la </a:t>
            </a:r>
            <a:r>
              <a:rPr lang="en-US" b="1" dirty="0" err="1" smtClean="0">
                <a:solidFill>
                  <a:srgbClr val="FF0000"/>
                </a:solidFill>
              </a:rPr>
              <a:t>próxima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clase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Hablar</a:t>
            </a:r>
            <a:endParaRPr lang="en-US" dirty="0" smtClean="0"/>
          </a:p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habl</a:t>
            </a:r>
            <a:r>
              <a:rPr lang="en-US" dirty="0" err="1" smtClean="0">
                <a:solidFill>
                  <a:srgbClr val="FF0000"/>
                </a:solidFill>
              </a:rPr>
              <a:t>aba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Tú</a:t>
            </a:r>
            <a:r>
              <a:rPr lang="en-US" dirty="0" smtClean="0"/>
              <a:t> </a:t>
            </a:r>
            <a:r>
              <a:rPr lang="en-US" dirty="0" err="1" smtClean="0"/>
              <a:t>habl</a:t>
            </a:r>
            <a:r>
              <a:rPr lang="en-US" dirty="0" err="1" smtClean="0">
                <a:solidFill>
                  <a:srgbClr val="FF0000"/>
                </a:solidFill>
              </a:rPr>
              <a:t>abas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Él</a:t>
            </a:r>
            <a:r>
              <a:rPr lang="en-US" dirty="0" smtClean="0"/>
              <a:t> / </a:t>
            </a:r>
            <a:r>
              <a:rPr lang="en-US" dirty="0" err="1" smtClean="0"/>
              <a:t>ella</a:t>
            </a:r>
            <a:r>
              <a:rPr lang="en-US" dirty="0" smtClean="0"/>
              <a:t>/ </a:t>
            </a:r>
            <a:r>
              <a:rPr lang="en-US" dirty="0" err="1" smtClean="0"/>
              <a:t>usted</a:t>
            </a:r>
            <a:r>
              <a:rPr lang="en-US" dirty="0" smtClean="0"/>
              <a:t> </a:t>
            </a:r>
            <a:r>
              <a:rPr lang="en-US" dirty="0" err="1" smtClean="0"/>
              <a:t>habl</a:t>
            </a:r>
            <a:r>
              <a:rPr lang="en-US" dirty="0" err="1" smtClean="0">
                <a:solidFill>
                  <a:srgbClr val="FF0000"/>
                </a:solidFill>
              </a:rPr>
              <a:t>aba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Nosotros</a:t>
            </a:r>
            <a:r>
              <a:rPr lang="en-US" dirty="0" smtClean="0"/>
              <a:t> </a:t>
            </a:r>
            <a:r>
              <a:rPr lang="en-US" dirty="0" err="1" smtClean="0"/>
              <a:t>habl</a:t>
            </a:r>
            <a:r>
              <a:rPr lang="en-US" dirty="0" err="1" smtClean="0">
                <a:solidFill>
                  <a:srgbClr val="FF0000"/>
                </a:solidFill>
              </a:rPr>
              <a:t>ábamos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Vosotros</a:t>
            </a:r>
            <a:r>
              <a:rPr lang="en-US" dirty="0" smtClean="0"/>
              <a:t> </a:t>
            </a:r>
            <a:r>
              <a:rPr lang="en-US" dirty="0" err="1" smtClean="0"/>
              <a:t>habl</a:t>
            </a:r>
            <a:r>
              <a:rPr lang="en-US" dirty="0" err="1" smtClean="0">
                <a:solidFill>
                  <a:srgbClr val="FF0000"/>
                </a:solidFill>
              </a:rPr>
              <a:t>abais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Ellos</a:t>
            </a:r>
            <a:r>
              <a:rPr lang="en-US" dirty="0" smtClean="0"/>
              <a:t>/</a:t>
            </a:r>
            <a:r>
              <a:rPr lang="en-US" dirty="0" err="1" smtClean="0"/>
              <a:t>ellas</a:t>
            </a:r>
            <a:r>
              <a:rPr lang="en-US" dirty="0" smtClean="0"/>
              <a:t>/</a:t>
            </a:r>
            <a:r>
              <a:rPr lang="en-US" dirty="0" err="1" smtClean="0"/>
              <a:t>ustedes</a:t>
            </a:r>
            <a:r>
              <a:rPr lang="en-US" dirty="0" smtClean="0"/>
              <a:t> </a:t>
            </a:r>
            <a:r>
              <a:rPr lang="en-US" dirty="0" err="1" smtClean="0"/>
              <a:t>habl</a:t>
            </a:r>
            <a:r>
              <a:rPr lang="en-US" dirty="0" err="1" smtClean="0">
                <a:solidFill>
                  <a:srgbClr val="FF0000"/>
                </a:solidFill>
              </a:rPr>
              <a:t>aban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imperfecto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90600"/>
            <a:ext cx="7772400" cy="5029200"/>
          </a:xfrm>
        </p:spPr>
        <p:txBody>
          <a:bodyPr numCol="2">
            <a:normAutofit lnSpcReduction="10000"/>
          </a:bodyPr>
          <a:lstStyle/>
          <a:p>
            <a:r>
              <a:rPr lang="en-US" dirty="0" smtClean="0"/>
              <a:t>Comer</a:t>
            </a:r>
          </a:p>
          <a:p>
            <a:r>
              <a:rPr lang="en-US" dirty="0" err="1" smtClean="0"/>
              <a:t>Com</a:t>
            </a:r>
            <a:r>
              <a:rPr lang="en-US" dirty="0" err="1" smtClean="0">
                <a:solidFill>
                  <a:srgbClr val="FF0000"/>
                </a:solidFill>
              </a:rPr>
              <a:t>ía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Com</a:t>
            </a:r>
            <a:r>
              <a:rPr lang="en-US" dirty="0" err="1" smtClean="0">
                <a:solidFill>
                  <a:srgbClr val="FF0000"/>
                </a:solidFill>
              </a:rPr>
              <a:t>ías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Com</a:t>
            </a:r>
            <a:r>
              <a:rPr lang="en-US" dirty="0" err="1" smtClean="0">
                <a:solidFill>
                  <a:srgbClr val="FF0000"/>
                </a:solidFill>
              </a:rPr>
              <a:t>ía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Com</a:t>
            </a:r>
            <a:r>
              <a:rPr lang="en-US" dirty="0" err="1" smtClean="0">
                <a:solidFill>
                  <a:srgbClr val="FF0000"/>
                </a:solidFill>
              </a:rPr>
              <a:t>íamos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Com</a:t>
            </a:r>
            <a:r>
              <a:rPr lang="en-US" dirty="0" err="1" smtClean="0">
                <a:solidFill>
                  <a:srgbClr val="FF0000"/>
                </a:solidFill>
              </a:rPr>
              <a:t>íais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Com</a:t>
            </a:r>
            <a:r>
              <a:rPr lang="en-US" dirty="0" err="1" smtClean="0">
                <a:solidFill>
                  <a:srgbClr val="FF0000"/>
                </a:solidFill>
              </a:rPr>
              <a:t>ían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Vivir</a:t>
            </a:r>
            <a:endParaRPr lang="en-US" dirty="0" smtClean="0"/>
          </a:p>
          <a:p>
            <a:r>
              <a:rPr lang="en-US" dirty="0" err="1" smtClean="0"/>
              <a:t>Viv</a:t>
            </a:r>
            <a:r>
              <a:rPr lang="en-US" dirty="0" err="1" smtClean="0">
                <a:solidFill>
                  <a:srgbClr val="FF0000"/>
                </a:solidFill>
              </a:rPr>
              <a:t>ía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Viv</a:t>
            </a:r>
            <a:r>
              <a:rPr lang="en-US" dirty="0" err="1" smtClean="0">
                <a:solidFill>
                  <a:srgbClr val="FF0000"/>
                </a:solidFill>
              </a:rPr>
              <a:t>ías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Viv</a:t>
            </a:r>
            <a:r>
              <a:rPr lang="en-US" dirty="0" err="1" smtClean="0">
                <a:solidFill>
                  <a:srgbClr val="FF0000"/>
                </a:solidFill>
              </a:rPr>
              <a:t>ía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Viv</a:t>
            </a:r>
            <a:r>
              <a:rPr lang="en-US" dirty="0" err="1" smtClean="0">
                <a:solidFill>
                  <a:srgbClr val="FF0000"/>
                </a:solidFill>
              </a:rPr>
              <a:t>íamos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Viv</a:t>
            </a:r>
            <a:r>
              <a:rPr lang="en-US" dirty="0" err="1" smtClean="0">
                <a:solidFill>
                  <a:srgbClr val="FF0000"/>
                </a:solidFill>
              </a:rPr>
              <a:t>íais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Viv</a:t>
            </a:r>
            <a:r>
              <a:rPr lang="en-US" dirty="0" err="1" smtClean="0">
                <a:solidFill>
                  <a:srgbClr val="FF0000"/>
                </a:solidFill>
              </a:rPr>
              <a:t>ían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>
            <a:normAutofit fontScale="92500" lnSpcReduction="20000"/>
          </a:bodyPr>
          <a:lstStyle/>
          <a:p>
            <a:r>
              <a:rPr lang="en-US" dirty="0" err="1" smtClean="0"/>
              <a:t>Ir</a:t>
            </a:r>
            <a:endParaRPr lang="en-US" dirty="0" smtClean="0"/>
          </a:p>
          <a:p>
            <a:r>
              <a:rPr lang="en-US" dirty="0" err="1" smtClean="0"/>
              <a:t>Iba</a:t>
            </a:r>
            <a:endParaRPr lang="en-US" dirty="0" smtClean="0"/>
          </a:p>
          <a:p>
            <a:r>
              <a:rPr lang="en-US" dirty="0" err="1" smtClean="0"/>
              <a:t>Ibas</a:t>
            </a:r>
            <a:endParaRPr lang="en-US" dirty="0" smtClean="0"/>
          </a:p>
          <a:p>
            <a:r>
              <a:rPr lang="en-US" dirty="0" err="1" smtClean="0"/>
              <a:t>Iba</a:t>
            </a:r>
            <a:endParaRPr lang="en-US" dirty="0" smtClean="0"/>
          </a:p>
          <a:p>
            <a:r>
              <a:rPr lang="en-US" dirty="0" err="1" smtClean="0"/>
              <a:t>Íbamos</a:t>
            </a:r>
            <a:endParaRPr lang="en-US" dirty="0" smtClean="0"/>
          </a:p>
          <a:p>
            <a:r>
              <a:rPr lang="en-US" dirty="0" err="1" smtClean="0"/>
              <a:t>Ibais</a:t>
            </a:r>
            <a:endParaRPr lang="en-US" dirty="0" smtClean="0"/>
          </a:p>
          <a:p>
            <a:r>
              <a:rPr lang="en-US" dirty="0" err="1" smtClean="0"/>
              <a:t>Iban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Ser</a:t>
            </a:r>
          </a:p>
          <a:p>
            <a:r>
              <a:rPr lang="en-US" dirty="0" smtClean="0"/>
              <a:t>Era</a:t>
            </a:r>
          </a:p>
          <a:p>
            <a:r>
              <a:rPr lang="en-US" dirty="0" smtClean="0"/>
              <a:t>Eras</a:t>
            </a:r>
          </a:p>
          <a:p>
            <a:r>
              <a:rPr lang="en-US" dirty="0" smtClean="0"/>
              <a:t>Era</a:t>
            </a:r>
          </a:p>
          <a:p>
            <a:r>
              <a:rPr lang="en-US" dirty="0" err="1" smtClean="0"/>
              <a:t>Éramos</a:t>
            </a:r>
            <a:endParaRPr lang="en-US" dirty="0" smtClean="0"/>
          </a:p>
          <a:p>
            <a:r>
              <a:rPr lang="en-US" dirty="0" err="1" smtClean="0"/>
              <a:t>Erais</a:t>
            </a:r>
            <a:endParaRPr lang="en-US" dirty="0" smtClean="0"/>
          </a:p>
          <a:p>
            <a:r>
              <a:rPr lang="en-US" dirty="0" err="1" smtClean="0"/>
              <a:t>Eran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Ver</a:t>
            </a:r>
            <a:endParaRPr lang="en-US" dirty="0" smtClean="0"/>
          </a:p>
          <a:p>
            <a:r>
              <a:rPr lang="en-US" dirty="0" err="1" smtClean="0"/>
              <a:t>Veía</a:t>
            </a:r>
            <a:endParaRPr lang="en-US" dirty="0" smtClean="0"/>
          </a:p>
          <a:p>
            <a:r>
              <a:rPr lang="en-US" dirty="0" err="1" smtClean="0"/>
              <a:t>Veías</a:t>
            </a:r>
            <a:endParaRPr lang="en-US" dirty="0" smtClean="0"/>
          </a:p>
          <a:p>
            <a:r>
              <a:rPr lang="en-US" dirty="0" err="1" smtClean="0"/>
              <a:t>Veía</a:t>
            </a:r>
            <a:endParaRPr lang="en-US" dirty="0" smtClean="0"/>
          </a:p>
          <a:p>
            <a:r>
              <a:rPr lang="en-US" dirty="0" err="1" smtClean="0"/>
              <a:t>Veíamos</a:t>
            </a:r>
            <a:endParaRPr lang="en-US" dirty="0" smtClean="0"/>
          </a:p>
          <a:p>
            <a:r>
              <a:rPr lang="en-US" dirty="0" err="1" smtClean="0"/>
              <a:t>Veíais</a:t>
            </a:r>
            <a:endParaRPr lang="en-US" dirty="0" smtClean="0"/>
          </a:p>
          <a:p>
            <a:r>
              <a:rPr lang="en-US" dirty="0" err="1" smtClean="0"/>
              <a:t>Veían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Irregulares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310</Words>
  <Application>Microsoft Office PowerPoint</Application>
  <PresentationFormat>On-screen Show (4:3)</PresentationFormat>
  <Paragraphs>101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Make up 10</vt:lpstr>
      <vt:lpstr>Esponja (fecha: 10/1/12-10/2/12)</vt:lpstr>
      <vt:lpstr>Agenda</vt:lpstr>
      <vt:lpstr>Objetivos</vt:lpstr>
      <vt:lpstr>Esponja (10/3/12-10/4/12)</vt:lpstr>
      <vt:lpstr>Agenda </vt:lpstr>
      <vt:lpstr>El imperfecto </vt:lpstr>
      <vt:lpstr>Slide 8</vt:lpstr>
      <vt:lpstr>Irregulares</vt:lpstr>
      <vt:lpstr>Slide 10</vt:lpstr>
      <vt:lpstr>Esponja (10/9/12-10/10/12)</vt:lpstr>
      <vt:lpstr>Agenda</vt:lpstr>
      <vt:lpstr> Cuento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Fin  </vt:lpstr>
      <vt:lpstr>Esponja (10/11/12-10/12/12)</vt:lpstr>
      <vt:lpstr>Agenda</vt:lpstr>
    </vt:vector>
  </TitlesOfParts>
  <Company>JCPS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 up 10</dc:title>
  <dc:creator>Ana Castro</dc:creator>
  <cp:lastModifiedBy>Ana Castro</cp:lastModifiedBy>
  <cp:revision>5</cp:revision>
  <dcterms:created xsi:type="dcterms:W3CDTF">2012-10-11T18:32:54Z</dcterms:created>
  <dcterms:modified xsi:type="dcterms:W3CDTF">2012-10-11T18:48:23Z</dcterms:modified>
</cp:coreProperties>
</file>